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79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6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Лежнины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2-13T23:43:38.305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file:///C:\Documents%20and%20Settings\&#1055;&#1054;&#1051;&#1068;&#1047;&#1054;&#1042;&#1040;&#1058;&#1045;&#1051;&#1068;\&#1056;&#1072;&#1073;&#1086;&#1095;&#1080;&#1081;%20&#1089;&#1090;&#1086;&#1083;\Sochi%202014S\&#1055;&#1077;&#1089;&#1085;&#1103;%20'&#1054;&#1083;&#1080;&#1084;&#1087;&#1080;&#1072;&#1076;&#1072;'.mp4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comments" Target="../comments/commen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\Microsoft Office\MEDIA\CAGCAT10\j0183290.wmf">
            <a:hlinkClick r:id="rId2" action="ppaction://program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7800" y="2554288"/>
            <a:ext cx="1724025" cy="18494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7026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картинки зимней Олимпиады\биатлон\0405_2_4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367240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:\картинки зимней Олимпиады\биатлон\0405_1_2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64704"/>
            <a:ext cx="3737099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зимней Олимпиады\прыжки с трамплина\76805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зимней Олимпиады\кёрлинг\1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-1"/>
            <a:ext cx="9144000" cy="6864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игурное катание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зимней Олимпиады\бобслей\Bobsleigh+Skeleton+World+Cup+Day+6+0ZyZhDY8LJM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One of the skiers passed  the distance in 20 km at 20 minutes faster than the other one.</a:t>
            </a:r>
          </a:p>
          <a:p>
            <a:pPr>
              <a:buNone/>
            </a:pPr>
            <a:r>
              <a:rPr lang="en-US" dirty="0" smtClean="0"/>
              <a:t>   Find the speed of each skier if you know that one of them was moving with the speed of 2 km/hour faster than the other skier.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Sochi 2014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Один из лыжников прошёл расстояние в 20</a:t>
            </a:r>
            <a:r>
              <a:rPr lang="en-US" dirty="0" smtClean="0"/>
              <a:t> </a:t>
            </a:r>
            <a:r>
              <a:rPr lang="ru-RU" dirty="0" smtClean="0"/>
              <a:t>км на 20</a:t>
            </a:r>
            <a:r>
              <a:rPr lang="en-US" dirty="0" smtClean="0"/>
              <a:t> </a:t>
            </a:r>
            <a:r>
              <a:rPr lang="ru-RU" dirty="0" smtClean="0"/>
              <a:t>мин быстрее , чем другой.</a:t>
            </a:r>
          </a:p>
          <a:p>
            <a:pPr>
              <a:buNone/>
            </a:pPr>
            <a:r>
              <a:rPr lang="ru-RU" dirty="0" smtClean="0"/>
              <a:t>     Найдите скорость каждого лыжника, зная, что один из них двигался со скоростью, на 2км</a:t>
            </a:r>
            <a:r>
              <a:rPr lang="en-US" dirty="0" smtClean="0"/>
              <a:t>/</a:t>
            </a:r>
            <a:r>
              <a:rPr lang="ru-RU" dirty="0" smtClean="0"/>
              <a:t>ч большей, чем другой.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park-otel.com/site/upload/sochi%2014%284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7758138" cy="584043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What had happened in 776 BC?</a:t>
            </a:r>
          </a:p>
          <a:p>
            <a:r>
              <a:rPr lang="en-US" dirty="0" smtClean="0"/>
              <a:t>    How did they take place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      </a:t>
            </a:r>
            <a:r>
              <a:rPr lang="en-US" dirty="0" err="1" smtClean="0"/>
              <a:t>F.ex</a:t>
            </a:r>
            <a:r>
              <a:rPr lang="en-US" dirty="0" smtClean="0"/>
              <a:t>.</a:t>
            </a:r>
            <a:r>
              <a:rPr lang="ru-RU" dirty="0" smtClean="0"/>
              <a:t>:</a:t>
            </a:r>
            <a:r>
              <a:rPr lang="en-US" dirty="0" smtClean="0"/>
              <a:t>1912-1916-1920-1924-1928-…</a:t>
            </a:r>
          </a:p>
          <a:p>
            <a:r>
              <a:rPr lang="en-US" dirty="0" smtClean="0"/>
              <a:t>    When were Winter Olympics  included?</a:t>
            </a:r>
          </a:p>
          <a:p>
            <a:r>
              <a:rPr lang="en-US" dirty="0" smtClean="0"/>
              <a:t>    Where and when did Olympic Games take place in our country?</a:t>
            </a:r>
          </a:p>
          <a:p>
            <a:r>
              <a:rPr lang="en-US" dirty="0" smtClean="0"/>
              <a:t>    Why did the Olympic Games become the symbol of peace and friendship?</a:t>
            </a:r>
          </a:p>
          <a:p>
            <a:r>
              <a:rPr lang="en-US" dirty="0" smtClean="0"/>
              <a:t>    What does the Olympic motto mean?</a:t>
            </a:r>
          </a:p>
          <a:p>
            <a:r>
              <a:rPr lang="en-US" dirty="0" smtClean="0"/>
              <a:t>    What are the symbols of  Winter Olympics in Sochi now?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004/xmuryj7.5/0_53145_d099fc50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4674" y="0"/>
            <a:ext cx="924867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&amp;Lcy;&amp;iecy;&amp;ocy;&amp;pcy;&amp;acy;&amp;rcy;&amp;d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-399617"/>
            <a:ext cx="3143240" cy="3949199"/>
          </a:xfrm>
          <a:prstGeom prst="rect">
            <a:avLst/>
          </a:prstGeom>
          <a:noFill/>
        </p:spPr>
      </p:pic>
      <p:pic>
        <p:nvPicPr>
          <p:cNvPr id="4" name="Picture 6" descr="&amp;Bcy;&amp;iecy;&amp;lcy;&amp;ycy;&amp;jcy; &amp;mcy;&amp;icy;&amp;sh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44824"/>
            <a:ext cx="2643206" cy="3286148"/>
          </a:xfrm>
          <a:prstGeom prst="rect">
            <a:avLst/>
          </a:prstGeom>
          <a:noFill/>
        </p:spPr>
      </p:pic>
      <p:pic>
        <p:nvPicPr>
          <p:cNvPr id="5" name="Picture 8" descr="&amp;Zcy;&amp;acy;&amp;jcy;&amp;kcy;&amp;acy;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-819472"/>
            <a:ext cx="3571868" cy="40005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15616" y="330323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glow rad="101600">
                    <a:srgbClr val="00B0F0">
                      <a:alpha val="60000"/>
                    </a:srgbClr>
                  </a:glow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   A Snow Leopard</a:t>
            </a:r>
            <a:endParaRPr lang="ru-RU" dirty="0">
              <a:effectLst>
                <a:glow rad="101600">
                  <a:srgbClr val="00B0F0">
                    <a:alpha val="60000"/>
                  </a:srgbClr>
                </a:glow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521495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glow rad="101600">
                    <a:srgbClr val="00B0F0">
                      <a:alpha val="60000"/>
                    </a:srgbClr>
                  </a:glow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  A White Bear</a:t>
            </a:r>
            <a:endParaRPr lang="ru-RU" dirty="0">
              <a:effectLst>
                <a:glow rad="101600">
                  <a:srgbClr val="00B0F0">
                    <a:alpha val="60000"/>
                  </a:srgbClr>
                </a:glow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176" y="296489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glow rad="101600">
                    <a:srgbClr val="00B0F0">
                      <a:alpha val="60000"/>
                    </a:srgbClr>
                  </a:glow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  A White Hare</a:t>
            </a:r>
            <a:endParaRPr lang="ru-RU" dirty="0">
              <a:effectLst>
                <a:glow rad="101600">
                  <a:srgbClr val="00B0F0">
                    <a:alpha val="60000"/>
                  </a:srgbClr>
                </a:glow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&amp;Scy;&amp;ncy;&amp;iecy;&amp;zhcy;&amp;icy;&amp;ncy;&amp;kcy;&amp;acy; &amp;icy; &amp;Lcy;&amp;ucy;&amp;chcy;&amp;i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43230"/>
            <a:ext cx="8572528" cy="8915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kozlov.ru/wp-content/uploads/2013/01/Sochi2014_Olympic_torch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-20830"/>
            <a:ext cx="5786478" cy="6885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navigator-kostroma.ru/files/images/gn7188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en-US" b="1" dirty="0" smtClean="0">
                <a:solidFill>
                  <a:srgbClr val="C00000"/>
                </a:solidFill>
                <a:latin typeface="Verdana" pitchFamily="34" charset="0"/>
              </a:rPr>
              <a:t>Winter</a:t>
            </a:r>
            <a:r>
              <a:rPr lang="ru-RU" dirty="0" smtClean="0">
                <a:solidFill>
                  <a:srgbClr val="C00000"/>
                </a:solidFill>
                <a:latin typeface="Verdana" pitchFamily="34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Verdana" pitchFamily="34" charset="0"/>
              </a:rPr>
              <a:t>Olympic</a:t>
            </a:r>
            <a:r>
              <a:rPr lang="ru-RU" b="1" dirty="0" smtClean="0">
                <a:solidFill>
                  <a:srgbClr val="C00000"/>
                </a:solidFill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Verdana" pitchFamily="34" charset="0"/>
              </a:rPr>
              <a:t>Events</a:t>
            </a:r>
            <a:r>
              <a:rPr lang="ru-RU" b="1" dirty="0" smtClean="0">
                <a:solidFill>
                  <a:srgbClr val="C00000"/>
                </a:solidFill>
                <a:latin typeface="Verdana" pitchFamily="34" charset="0"/>
              </a:rPr>
              <a:t>: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b="1" dirty="0" smtClean="0">
              <a:latin typeface="Verdana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Biathlon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Verdana" pitchFamily="34" charset="0"/>
              </a:rPr>
              <a:t>-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Биатлон</a:t>
            </a:r>
          </a:p>
          <a:p>
            <a:pPr>
              <a:lnSpc>
                <a:spcPct val="80000"/>
              </a:lnSpc>
              <a:defRPr/>
            </a:pP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Bobsle</a:t>
            </a:r>
            <a:r>
              <a:rPr lang="de-DE" b="1" dirty="0" err="1" smtClean="0">
                <a:solidFill>
                  <a:srgbClr val="0000FF"/>
                </a:solidFill>
                <a:latin typeface="Verdana" pitchFamily="34" charset="0"/>
              </a:rPr>
              <a:t>igh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-Бобслей</a:t>
            </a:r>
          </a:p>
          <a:p>
            <a:pPr>
              <a:lnSpc>
                <a:spcPct val="80000"/>
              </a:lnSpc>
              <a:defRPr/>
            </a:pPr>
            <a:r>
              <a:rPr lang="de-DE" b="1" dirty="0" smtClean="0">
                <a:solidFill>
                  <a:srgbClr val="0000FF"/>
                </a:solidFill>
                <a:latin typeface="Verdana" pitchFamily="34" charset="0"/>
              </a:rPr>
              <a:t>S</a:t>
            </a:r>
            <a:r>
              <a:rPr lang="en-US" b="1" dirty="0" err="1" smtClean="0">
                <a:solidFill>
                  <a:srgbClr val="0000FF"/>
                </a:solidFill>
                <a:latin typeface="Verdana" pitchFamily="34" charset="0"/>
              </a:rPr>
              <a:t>keleton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- Скелетон</a:t>
            </a:r>
          </a:p>
          <a:p>
            <a:pPr>
              <a:lnSpc>
                <a:spcPct val="80000"/>
              </a:lnSpc>
              <a:defRPr/>
            </a:pP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Curlin</a:t>
            </a:r>
            <a:r>
              <a:rPr lang="en-US" b="1" dirty="0" smtClean="0">
                <a:solidFill>
                  <a:srgbClr val="0000FF"/>
                </a:solidFill>
                <a:latin typeface="Verdana" pitchFamily="34" charset="0"/>
              </a:rPr>
              <a:t>g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   - Кёрлинг</a:t>
            </a:r>
          </a:p>
          <a:p>
            <a:pPr>
              <a:lnSpc>
                <a:spcPct val="80000"/>
              </a:lnSpc>
              <a:defRPr/>
            </a:pP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Ice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hockey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- Хоккей на льду </a:t>
            </a:r>
          </a:p>
          <a:p>
            <a:pPr>
              <a:lnSpc>
                <a:spcPct val="80000"/>
              </a:lnSpc>
              <a:defRPr/>
            </a:pPr>
            <a:r>
              <a:rPr lang="de-DE" b="1" dirty="0" smtClean="0">
                <a:solidFill>
                  <a:srgbClr val="0000FF"/>
                </a:solidFill>
                <a:latin typeface="Verdana" pitchFamily="34" charset="0"/>
              </a:rPr>
              <a:t>Toboggan</a:t>
            </a:r>
            <a:r>
              <a:rPr lang="en-US" b="1" dirty="0" err="1" smtClean="0">
                <a:solidFill>
                  <a:srgbClr val="0000FF"/>
                </a:solidFill>
                <a:latin typeface="Verdana" pitchFamily="34" charset="0"/>
              </a:rPr>
              <a:t>ning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– Санный Спорт </a:t>
            </a:r>
          </a:p>
          <a:p>
            <a:pPr>
              <a:lnSpc>
                <a:spcPct val="80000"/>
              </a:lnSpc>
              <a:defRPr/>
            </a:pPr>
            <a:r>
              <a:rPr lang="de-DE" b="1" dirty="0" smtClean="0">
                <a:solidFill>
                  <a:srgbClr val="0000FF"/>
                </a:solidFill>
                <a:latin typeface="Verdana" pitchFamily="34" charset="0"/>
              </a:rPr>
              <a:t>F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igure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skatin</a:t>
            </a:r>
            <a:r>
              <a:rPr lang="en-US" b="1" dirty="0" smtClean="0">
                <a:solidFill>
                  <a:srgbClr val="0000FF"/>
                </a:solidFill>
                <a:latin typeface="Verdana" pitchFamily="34" charset="0"/>
              </a:rPr>
              <a:t>g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- Фигурное катание </a:t>
            </a:r>
            <a:endParaRPr lang="de-DE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de-DE" b="1" dirty="0" smtClean="0">
                <a:solidFill>
                  <a:srgbClr val="0000FF"/>
                </a:solidFill>
                <a:latin typeface="Verdana" pitchFamily="34" charset="0"/>
              </a:rPr>
              <a:t>S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hort-track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- Шорт Трек  </a:t>
            </a:r>
          </a:p>
          <a:p>
            <a:pPr>
              <a:lnSpc>
                <a:spcPct val="80000"/>
              </a:lnSpc>
              <a:defRPr/>
            </a:pPr>
            <a:r>
              <a:rPr lang="de-DE" b="1" dirty="0" smtClean="0">
                <a:solidFill>
                  <a:srgbClr val="0000FF"/>
                </a:solidFill>
                <a:latin typeface="Verdana" pitchFamily="34" charset="0"/>
              </a:rPr>
              <a:t>M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ountain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skiin</a:t>
            </a:r>
            <a:r>
              <a:rPr lang="en-US" b="1" dirty="0" smtClean="0">
                <a:solidFill>
                  <a:srgbClr val="0000FF"/>
                </a:solidFill>
                <a:latin typeface="Verdana" pitchFamily="34" charset="0"/>
              </a:rPr>
              <a:t>g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- Горные Лыжи</a:t>
            </a:r>
          </a:p>
          <a:p>
            <a:pPr>
              <a:lnSpc>
                <a:spcPct val="80000"/>
              </a:lnSpc>
              <a:defRPr/>
            </a:pPr>
            <a:r>
              <a:rPr lang="en-US" b="1" dirty="0" smtClean="0">
                <a:solidFill>
                  <a:srgbClr val="0000FF"/>
                </a:solidFill>
                <a:latin typeface="Verdana" pitchFamily="34" charset="0"/>
              </a:rPr>
              <a:t>C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ross-countr</a:t>
            </a:r>
            <a:r>
              <a:rPr lang="de-DE" b="1" dirty="0" smtClean="0">
                <a:solidFill>
                  <a:srgbClr val="0000FF"/>
                </a:solidFill>
                <a:latin typeface="Verdana" pitchFamily="34" charset="0"/>
              </a:rPr>
              <a:t>y </a:t>
            </a:r>
            <a:r>
              <a:rPr lang="de-DE" b="1" dirty="0" err="1" smtClean="0">
                <a:solidFill>
                  <a:srgbClr val="0000FF"/>
                </a:solidFill>
                <a:latin typeface="Verdana" pitchFamily="34" charset="0"/>
              </a:rPr>
              <a:t>skiing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-Лыжные гонки</a:t>
            </a:r>
            <a:endParaRPr lang="de-DE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  </a:t>
            </a:r>
            <a:r>
              <a:rPr lang="de-DE" b="1" dirty="0" smtClean="0">
                <a:solidFill>
                  <a:srgbClr val="0000FF"/>
                </a:solidFill>
                <a:latin typeface="Verdana" pitchFamily="34" charset="0"/>
              </a:rPr>
              <a:t>Ski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Verdana" pitchFamily="34" charset="0"/>
              </a:rPr>
              <a:t>J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ump</a:t>
            </a:r>
            <a:r>
              <a:rPr lang="de-DE" b="1" dirty="0" err="1" smtClean="0">
                <a:solidFill>
                  <a:srgbClr val="0000FF"/>
                </a:solidFill>
                <a:latin typeface="Verdana" pitchFamily="34" charset="0"/>
              </a:rPr>
              <a:t>ing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- Прыжки с трамплина</a:t>
            </a:r>
            <a:endParaRPr lang="de-DE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de-DE" b="1" dirty="0" smtClean="0">
                <a:solidFill>
                  <a:srgbClr val="0000FF"/>
                </a:solidFill>
                <a:latin typeface="Verdana" pitchFamily="34" charset="0"/>
              </a:rPr>
              <a:t>F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reestyle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 – Фри 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Стайл</a:t>
            </a:r>
            <a:endParaRPr lang="de-DE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de-DE" b="1" dirty="0" smtClean="0">
                <a:solidFill>
                  <a:srgbClr val="0000FF"/>
                </a:solidFill>
                <a:latin typeface="Verdana" pitchFamily="34" charset="0"/>
              </a:rPr>
              <a:t>S</a:t>
            </a:r>
            <a:r>
              <a:rPr lang="ru-RU" b="1" dirty="0" err="1" smtClean="0">
                <a:solidFill>
                  <a:srgbClr val="0000FF"/>
                </a:solidFill>
                <a:latin typeface="Verdana" pitchFamily="34" charset="0"/>
              </a:rPr>
              <a:t>nowboard</a:t>
            </a:r>
            <a:r>
              <a:rPr lang="de-DE" b="1" dirty="0" err="1" smtClean="0">
                <a:solidFill>
                  <a:srgbClr val="0000FF"/>
                </a:solidFill>
                <a:latin typeface="Verdana" pitchFamily="34" charset="0"/>
              </a:rPr>
              <a:t>ing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- Сноуборд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dirty="0" smtClean="0">
              <a:latin typeface="Verdana" pitchFamily="34" charset="0"/>
            </a:endParaRPr>
          </a:p>
          <a:p>
            <a:endParaRPr lang="ru-RU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2364" y="1571612"/>
            <a:ext cx="354701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Century Schoolbook" pitchFamily="18" charset="0"/>
              </a:rPr>
              <a:t> </a:t>
            </a:r>
            <a:r>
              <a:rPr lang="ru-RU" sz="4000" dirty="0" err="1" smtClean="0">
                <a:latin typeface="Century Schoolbook" pitchFamily="18" charset="0"/>
              </a:rPr>
              <a:t>Olympic</a:t>
            </a:r>
            <a:r>
              <a:rPr lang="ru-RU" sz="4000" dirty="0" smtClean="0">
                <a:latin typeface="Century Schoolbook" pitchFamily="18" charset="0"/>
              </a:rPr>
              <a:t> </a:t>
            </a:r>
            <a:r>
              <a:rPr lang="en-US" sz="4000" dirty="0" smtClean="0">
                <a:latin typeface="Century Schoolbook" pitchFamily="18" charset="0"/>
              </a:rPr>
              <a:t>events</a:t>
            </a:r>
            <a:r>
              <a:rPr lang="ru-RU" sz="4000" dirty="0" smtClean="0">
                <a:latin typeface="Century Schoolbook" pitchFamily="18" charset="0"/>
              </a:rPr>
              <a:t> </a:t>
            </a:r>
            <a:r>
              <a:rPr lang="ru-RU" sz="4000" dirty="0" err="1" smtClean="0">
                <a:latin typeface="Century Schoolbook" pitchFamily="18" charset="0"/>
              </a:rPr>
              <a:t>in</a:t>
            </a:r>
            <a:r>
              <a:rPr lang="ru-RU" sz="4000" dirty="0" smtClean="0">
                <a:latin typeface="Century Schoolbook" pitchFamily="18" charset="0"/>
              </a:rPr>
              <a:t> </a:t>
            </a:r>
            <a:r>
              <a:rPr lang="en-US" sz="4000" dirty="0" smtClean="0">
                <a:latin typeface="Century Schoolbook" pitchFamily="18" charset="0"/>
              </a:rPr>
              <a:t>         </a:t>
            </a:r>
            <a:r>
              <a:rPr lang="ru-RU" sz="4000" dirty="0" err="1" smtClean="0">
                <a:latin typeface="Century Schoolbook" pitchFamily="18" charset="0"/>
              </a:rPr>
              <a:t>Soch</a:t>
            </a:r>
            <a:r>
              <a:rPr lang="en-US" sz="4000" dirty="0" err="1" smtClean="0">
                <a:latin typeface="Century Schoolbook" pitchFamily="18" charset="0"/>
              </a:rPr>
              <a:t>i</a:t>
            </a:r>
            <a:r>
              <a:rPr lang="ru-RU" sz="4000" dirty="0" smtClean="0">
                <a:latin typeface="Century Schoolbook" pitchFamily="18" charset="0"/>
              </a:rPr>
              <a:t>.</a:t>
            </a:r>
            <a:r>
              <a:rPr lang="en-US" sz="4000" dirty="0" smtClean="0">
                <a:latin typeface="Century Schoolbook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218</TotalTime>
  <Words>258</Words>
  <Application>Microsoft Office PowerPoint</Application>
  <PresentationFormat>Экран (4:3)</PresentationFormat>
  <Paragraphs>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Кутюр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Olympic events in          Sochi.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Sochi 2014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НАТАЛЬЯ</cp:lastModifiedBy>
  <cp:revision>21</cp:revision>
  <dcterms:modified xsi:type="dcterms:W3CDTF">2015-01-25T08:29:13Z</dcterms:modified>
</cp:coreProperties>
</file>